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5DB"/>
          </a:solidFill>
        </a:fill>
      </a:tcStyle>
    </a:wholeTbl>
    <a:band2H>
      <a:tcTxStyle b="def" i="def"/>
      <a:tcStyle>
        <a:tcBdr/>
        <a:fill>
          <a:solidFill>
            <a:srgbClr val="F0F2EE"/>
          </a:solidFill>
        </a:fill>
      </a:tcStyle>
    </a:band2H>
    <a:firstCol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6E7CB"/>
          </a:solidFill>
        </a:fill>
      </a:tcStyle>
    </a:wholeTbl>
    <a:band2H>
      <a:tcTxStyle b="def" i="def"/>
      <a:tcStyle>
        <a:tcBdr/>
        <a:fill>
          <a:solidFill>
            <a:srgbClr val="FAF3E7"/>
          </a:solidFill>
        </a:fill>
      </a:tcStyle>
    </a:band2H>
    <a:firstCol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7DEE9"/>
          </a:solidFill>
        </a:fill>
      </a:tcStyle>
    </a:wholeTbl>
    <a:band2H>
      <a:tcTxStyle b="def" i="def"/>
      <a:tcStyle>
        <a:tcBdr/>
        <a:fill>
          <a:solidFill>
            <a:srgbClr val="ECEFF4"/>
          </a:solidFill>
        </a:fill>
      </a:tcStyle>
    </a:band2H>
    <a:firstCol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6" name="Shape 11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body" sz="quarter" idx="1"/>
          </p:nvPr>
        </p:nvSpPr>
        <p:spPr>
          <a:xfrm>
            <a:off x="457200" y="3699804"/>
            <a:ext cx="8305800" cy="1143001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 spc="100" sz="2200">
                <a:solidFill>
                  <a:srgbClr val="FEFAC9"/>
                </a:solidFill>
              </a:defRPr>
            </a:lvl1pPr>
            <a:lvl2pPr marL="0" indent="457200" algn="ctr">
              <a:buClrTx/>
              <a:buSzTx/>
              <a:buFontTx/>
              <a:buNone/>
              <a:defRPr spc="100" sz="2200">
                <a:solidFill>
                  <a:srgbClr val="FEFAC9"/>
                </a:solidFill>
              </a:defRPr>
            </a:lvl2pPr>
            <a:lvl3pPr marL="0" indent="914400" algn="ctr">
              <a:buClrTx/>
              <a:buSzTx/>
              <a:buFontTx/>
              <a:buNone/>
              <a:defRPr spc="100" sz="2200">
                <a:solidFill>
                  <a:srgbClr val="FEFAC9"/>
                </a:solidFill>
              </a:defRPr>
            </a:lvl3pPr>
            <a:lvl4pPr marL="0" indent="1371600" algn="ctr">
              <a:buClrTx/>
              <a:buSzTx/>
              <a:buFontTx/>
              <a:buNone/>
              <a:defRPr spc="100" sz="2200">
                <a:solidFill>
                  <a:srgbClr val="FEFAC9"/>
                </a:solidFill>
              </a:defRPr>
            </a:lvl4pPr>
            <a:lvl5pPr marL="0" indent="1828800" algn="ctr">
              <a:buClrTx/>
              <a:buSzTx/>
              <a:buFontTx/>
              <a:buNone/>
              <a:defRPr spc="100" sz="2200">
                <a:solidFill>
                  <a:srgbClr val="FEFAC9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" name="Shape 12"/>
          <p:cNvSpPr/>
          <p:nvPr>
            <p:ph type="title"/>
          </p:nvPr>
        </p:nvSpPr>
        <p:spPr>
          <a:xfrm>
            <a:off x="457200" y="1433731"/>
            <a:ext cx="8305800" cy="1981201"/>
          </a:xfrm>
          <a:prstGeom prst="rect">
            <a:avLst/>
          </a:prstGeom>
        </p:spPr>
        <p:txBody>
          <a:bodyPr/>
          <a:lstStyle>
            <a:lvl1pPr algn="ctr">
              <a:defRPr sz="4800">
                <a:ln w="3199">
                  <a:solidFill>
                    <a:srgbClr val="3C4421">
                      <a:alpha val="25000"/>
                    </a:srgbClr>
                  </a:solidFill>
                </a:ln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" name="Shape 13"/>
          <p:cNvSpPr/>
          <p:nvPr/>
        </p:nvSpPr>
        <p:spPr>
          <a:xfrm>
            <a:off x="1463625" y="3550126"/>
            <a:ext cx="2971801" cy="1588"/>
          </a:xfrm>
          <a:prstGeom prst="line">
            <a:avLst/>
          </a:prstGeom>
          <a:ln>
            <a:solidFill>
              <a:srgbClr val="E8E8E7"/>
            </a:solidFill>
          </a:ln>
          <a:effectLst>
            <a:outerShdw sx="100000" sy="100000" kx="0" ky="0" algn="b" rotWithShape="0" blurRad="38100" dist="0" dir="2700000">
              <a:srgbClr val="000000">
                <a:alpha val="5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" name="Shape 14"/>
          <p:cNvSpPr/>
          <p:nvPr/>
        </p:nvSpPr>
        <p:spPr>
          <a:xfrm>
            <a:off x="4708573" y="3550126"/>
            <a:ext cx="2971801" cy="1588"/>
          </a:xfrm>
          <a:prstGeom prst="line">
            <a:avLst/>
          </a:prstGeom>
          <a:ln>
            <a:solidFill>
              <a:srgbClr val="E8E8E7"/>
            </a:solidFill>
          </a:ln>
          <a:effectLst>
            <a:outerShdw sx="100000" sy="100000" kx="0" ky="0" algn="b" rotWithShape="0" blurRad="38100" dist="0" dir="2700000">
              <a:srgbClr val="000000">
                <a:alpha val="5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" name="Shape 15"/>
          <p:cNvSpPr/>
          <p:nvPr/>
        </p:nvSpPr>
        <p:spPr>
          <a:xfrm>
            <a:off x="4540348" y="3526301"/>
            <a:ext cx="45721" cy="45721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  <a:effectLst>
            <a:outerShdw sx="100000" sy="100000" kx="0" ky="0" algn="b" rotWithShape="0" blurRad="38100" dist="0" dir="2700000">
              <a:srgbClr val="000000">
                <a:alpha val="5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" name="Shape 1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9" name="Shape 99"/>
          <p:cNvSpPr/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hape 10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type="title"/>
          </p:nvPr>
        </p:nvSpPr>
        <p:spPr>
          <a:xfrm>
            <a:off x="6629400" y="274639"/>
            <a:ext cx="2057400" cy="5851526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8" name="Shape 108"/>
          <p:cNvSpPr/>
          <p:nvPr>
            <p:ph type="body" idx="1"/>
          </p:nvPr>
        </p:nvSpPr>
        <p:spPr>
          <a:xfrm>
            <a:off x="457200" y="274639"/>
            <a:ext cx="6019800" cy="5851526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9" name="Shape 10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hape 2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5" name="Shape 2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xfrm>
            <a:off x="685800" y="3505200"/>
            <a:ext cx="7924800" cy="1371600"/>
          </a:xfrm>
          <a:prstGeom prst="rect">
            <a:avLst/>
          </a:prstGeom>
        </p:spPr>
        <p:txBody>
          <a:bodyPr/>
          <a:lstStyle>
            <a:lvl1pPr>
              <a:defRPr sz="4800">
                <a:ln w="3199">
                  <a:solidFill>
                    <a:srgbClr val="242914">
                      <a:alpha val="25000"/>
                    </a:srgbClr>
                  </a:solidFill>
                </a:ln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3" name="Shape 33"/>
          <p:cNvSpPr/>
          <p:nvPr>
            <p:ph type="body" sz="quarter" idx="1"/>
          </p:nvPr>
        </p:nvSpPr>
        <p:spPr>
          <a:xfrm>
            <a:off x="685800" y="4958863"/>
            <a:ext cx="7924800" cy="984737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pc="100" sz="2000">
                <a:solidFill>
                  <a:srgbClr val="FEFAC9"/>
                </a:solidFill>
              </a:defRPr>
            </a:lvl1pPr>
            <a:lvl2pPr marL="0" indent="365760">
              <a:buClrTx/>
              <a:buSzTx/>
              <a:buFontTx/>
              <a:buNone/>
              <a:defRPr spc="100" sz="2000">
                <a:solidFill>
                  <a:srgbClr val="FEFAC9"/>
                </a:solidFill>
              </a:defRPr>
            </a:lvl2pPr>
            <a:lvl3pPr marL="0" indent="777239">
              <a:buClrTx/>
              <a:buSzTx/>
              <a:buFontTx/>
              <a:buNone/>
              <a:defRPr spc="100" sz="2000">
                <a:solidFill>
                  <a:srgbClr val="FEFAC9"/>
                </a:solidFill>
              </a:defRPr>
            </a:lvl3pPr>
            <a:lvl4pPr marL="0" indent="1051560">
              <a:buClrTx/>
              <a:buSzTx/>
              <a:buFontTx/>
              <a:buNone/>
              <a:defRPr spc="100" sz="2000">
                <a:solidFill>
                  <a:srgbClr val="FEFAC9"/>
                </a:solidFill>
              </a:defRPr>
            </a:lvl4pPr>
            <a:lvl5pPr marL="0" indent="1325880">
              <a:buClrTx/>
              <a:buSzTx/>
              <a:buFontTx/>
              <a:buNone/>
              <a:defRPr spc="100" sz="2000">
                <a:solidFill>
                  <a:srgbClr val="FEFAC9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hape 34"/>
          <p:cNvSpPr/>
          <p:nvPr/>
        </p:nvSpPr>
        <p:spPr>
          <a:xfrm>
            <a:off x="685800" y="4916994"/>
            <a:ext cx="7924801" cy="4302"/>
          </a:xfrm>
          <a:prstGeom prst="line">
            <a:avLst/>
          </a:prstGeom>
          <a:ln>
            <a:solidFill>
              <a:srgbClr val="E9E9E8"/>
            </a:solidFill>
          </a:ln>
          <a:effectLst>
            <a:outerShdw sx="100000" sy="100000" kx="0" ky="0" algn="b" rotWithShape="0" blurRad="38100" dist="0" dir="2700000">
              <a:srgbClr val="000000">
                <a:alpha val="5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" name="Shape 3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3" name="Shape 43"/>
          <p:cNvSpPr/>
          <p:nvPr>
            <p:ph type="body" sz="half" idx="1"/>
          </p:nvPr>
        </p:nvSpPr>
        <p:spPr>
          <a:xfrm>
            <a:off x="457200" y="1524000"/>
            <a:ext cx="4059936" cy="45720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hape 4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type="body" sz="quarter" idx="1"/>
          </p:nvPr>
        </p:nvSpPr>
        <p:spPr>
          <a:xfrm>
            <a:off x="457200" y="1399592"/>
            <a:ext cx="4040188" cy="76200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b="1">
                <a:solidFill>
                  <a:srgbClr val="FEFAC9"/>
                </a:solidFill>
              </a:defRPr>
            </a:lvl1pPr>
            <a:lvl2pPr marL="0" indent="365760">
              <a:spcBef>
                <a:spcPts val="0"/>
              </a:spcBef>
              <a:buClrTx/>
              <a:buSzTx/>
              <a:buFontTx/>
              <a:buNone/>
              <a:defRPr b="1">
                <a:solidFill>
                  <a:srgbClr val="FEFAC9"/>
                </a:solidFill>
              </a:defRPr>
            </a:lvl2pPr>
            <a:lvl3pPr marL="0" indent="777239">
              <a:spcBef>
                <a:spcPts val="0"/>
              </a:spcBef>
              <a:buClrTx/>
              <a:buSzTx/>
              <a:buFontTx/>
              <a:buNone/>
              <a:defRPr b="1">
                <a:solidFill>
                  <a:srgbClr val="FEFAC9"/>
                </a:solidFill>
              </a:defRPr>
            </a:lvl3pPr>
            <a:lvl4pPr marL="0" indent="1051560">
              <a:spcBef>
                <a:spcPts val="0"/>
              </a:spcBef>
              <a:buClrTx/>
              <a:buSzTx/>
              <a:buFontTx/>
              <a:buNone/>
              <a:defRPr b="1">
                <a:solidFill>
                  <a:srgbClr val="FEFAC9"/>
                </a:solidFill>
              </a:defRPr>
            </a:lvl4pPr>
            <a:lvl5pPr marL="0" indent="1325880">
              <a:spcBef>
                <a:spcPts val="0"/>
              </a:spcBef>
              <a:buClrTx/>
              <a:buSzTx/>
              <a:buFontTx/>
              <a:buNone/>
              <a:defRPr b="1">
                <a:solidFill>
                  <a:srgbClr val="FEFAC9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Shape 52"/>
          <p:cNvSpPr/>
          <p:nvPr>
            <p:ph type="title"/>
          </p:nvPr>
        </p:nvSpPr>
        <p:spPr>
          <a:xfrm>
            <a:off x="457200" y="155447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3" name="Shape 53"/>
          <p:cNvSpPr/>
          <p:nvPr>
            <p:ph type="body" sz="quarter" idx="13"/>
          </p:nvPr>
        </p:nvSpPr>
        <p:spPr>
          <a:xfrm>
            <a:off x="4648200" y="1399592"/>
            <a:ext cx="4040188" cy="762001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0"/>
              </a:spcBef>
              <a:buClrTx/>
              <a:buSzTx/>
              <a:buFontTx/>
              <a:buNone/>
              <a:defRPr b="1">
                <a:solidFill>
                  <a:srgbClr val="FEFAC9"/>
                </a:solidFill>
              </a:defRPr>
            </a:pPr>
          </a:p>
        </p:txBody>
      </p:sp>
      <p:sp>
        <p:nvSpPr>
          <p:cNvPr id="54" name="Shape 54"/>
          <p:cNvSpPr/>
          <p:nvPr/>
        </p:nvSpPr>
        <p:spPr>
          <a:xfrm>
            <a:off x="562944" y="2180219"/>
            <a:ext cx="3749042" cy="1588"/>
          </a:xfrm>
          <a:prstGeom prst="line">
            <a:avLst/>
          </a:prstGeom>
          <a:ln w="12700">
            <a:solidFill>
              <a:srgbClr val="E8E8E7"/>
            </a:solidFill>
          </a:ln>
          <a:effectLst>
            <a:outerShdw sx="100000" sy="100000" kx="0" ky="0" algn="b" rotWithShape="0" blurRad="38100" dist="0" dir="2700000">
              <a:srgbClr val="000000">
                <a:alpha val="5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5" name="Shape 55"/>
          <p:cNvSpPr/>
          <p:nvPr/>
        </p:nvSpPr>
        <p:spPr>
          <a:xfrm>
            <a:off x="4754879" y="2180219"/>
            <a:ext cx="3749041" cy="1588"/>
          </a:xfrm>
          <a:prstGeom prst="line">
            <a:avLst/>
          </a:prstGeom>
          <a:ln w="12700">
            <a:solidFill>
              <a:srgbClr val="E8E8E7"/>
            </a:solidFill>
          </a:ln>
          <a:effectLst>
            <a:outerShdw sx="100000" sy="100000" kx="0" ky="0" algn="b" rotWithShape="0" blurRad="38100" dist="0" dir="2700000">
              <a:srgbClr val="000000">
                <a:alpha val="5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6" name="Shape 5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4" name="Shape 6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type="body" idx="1"/>
          </p:nvPr>
        </p:nvSpPr>
        <p:spPr>
          <a:xfrm>
            <a:off x="457200" y="457200"/>
            <a:ext cx="6248400" cy="57150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" name="Shape 79"/>
          <p:cNvSpPr/>
          <p:nvPr>
            <p:ph type="body" sz="quarter" idx="13"/>
          </p:nvPr>
        </p:nvSpPr>
        <p:spPr>
          <a:xfrm>
            <a:off x="6781800" y="1600200"/>
            <a:ext cx="1984249" cy="373380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25000"/>
              </a:lnSpc>
              <a:spcBef>
                <a:spcPts val="1000"/>
              </a:spcBef>
              <a:buClrTx/>
              <a:buSzTx/>
              <a:buFontTx/>
              <a:buNone/>
              <a:defRPr sz="1600">
                <a:solidFill>
                  <a:srgbClr val="FEFAC9"/>
                </a:solidFill>
              </a:defRPr>
            </a:pPr>
          </a:p>
        </p:txBody>
      </p:sp>
      <p:sp>
        <p:nvSpPr>
          <p:cNvPr id="80" name="Shape 80"/>
          <p:cNvSpPr/>
          <p:nvPr>
            <p:ph type="title"/>
          </p:nvPr>
        </p:nvSpPr>
        <p:spPr>
          <a:xfrm>
            <a:off x="6781800" y="457200"/>
            <a:ext cx="1981200" cy="1066800"/>
          </a:xfrm>
          <a:prstGeom prst="rect">
            <a:avLst/>
          </a:prstGeom>
        </p:spPr>
        <p:txBody>
          <a:bodyPr/>
          <a:lstStyle>
            <a:lvl1pPr>
              <a:defRPr b="1" spc="-50" sz="1800">
                <a:ln>
                  <a:noFill/>
                </a:ln>
                <a:solidFill>
                  <a:srgbClr val="FEFAC9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1" name="Shape 8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type="title"/>
          </p:nvPr>
        </p:nvSpPr>
        <p:spPr>
          <a:xfrm>
            <a:off x="6629400" y="457200"/>
            <a:ext cx="2057400" cy="1066800"/>
          </a:xfrm>
          <a:prstGeom prst="rect">
            <a:avLst/>
          </a:prstGeom>
        </p:spPr>
        <p:txBody>
          <a:bodyPr/>
          <a:lstStyle>
            <a:lvl1pPr>
              <a:defRPr b="1" spc="-50" sz="1800">
                <a:ln>
                  <a:noFill/>
                </a:ln>
                <a:solidFill>
                  <a:srgbClr val="FEFAC9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9" name="Shape 89"/>
          <p:cNvSpPr/>
          <p:nvPr>
            <p:ph type="pic" idx="13"/>
          </p:nvPr>
        </p:nvSpPr>
        <p:spPr>
          <a:xfrm>
            <a:off x="457200" y="457200"/>
            <a:ext cx="6019800" cy="5562600"/>
          </a:xfrm>
          <a:prstGeom prst="rect">
            <a:avLst/>
          </a:prstGeom>
          <a:effectLst>
            <a:outerShdw sx="100000" sy="100000" kx="0" ky="0" algn="b" rotWithShape="0" blurRad="88900" dist="0" dir="0">
              <a:srgbClr val="000000">
                <a:alpha val="32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90" name="Shape 90"/>
          <p:cNvSpPr/>
          <p:nvPr>
            <p:ph type="body" sz="quarter" idx="1"/>
          </p:nvPr>
        </p:nvSpPr>
        <p:spPr>
          <a:xfrm>
            <a:off x="6629400" y="1600200"/>
            <a:ext cx="2057400" cy="4419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1000"/>
              </a:spcBef>
              <a:buClrTx/>
              <a:buSzTx/>
              <a:buFontTx/>
              <a:buNone/>
              <a:defRPr sz="1600">
                <a:solidFill>
                  <a:srgbClr val="FEFAC9"/>
                </a:solidFill>
              </a:defRPr>
            </a:lvl1pPr>
            <a:lvl2pPr marL="731520" indent="-365760">
              <a:lnSpc>
                <a:spcPct val="125000"/>
              </a:lnSpc>
              <a:spcBef>
                <a:spcPts val="1000"/>
              </a:spcBef>
              <a:buClrTx/>
              <a:buFontTx/>
              <a:defRPr sz="1600">
                <a:solidFill>
                  <a:srgbClr val="FEFAC9"/>
                </a:solidFill>
              </a:defRPr>
            </a:lvl2pPr>
            <a:lvl3pPr marL="1143000" indent="-365760">
              <a:lnSpc>
                <a:spcPct val="125000"/>
              </a:lnSpc>
              <a:spcBef>
                <a:spcPts val="1000"/>
              </a:spcBef>
              <a:buClrTx/>
              <a:buFontTx/>
              <a:defRPr sz="1600">
                <a:solidFill>
                  <a:srgbClr val="FEFAC9"/>
                </a:solidFill>
              </a:defRPr>
            </a:lvl3pPr>
            <a:lvl4pPr marL="1457960" indent="-406400">
              <a:lnSpc>
                <a:spcPct val="125000"/>
              </a:lnSpc>
              <a:spcBef>
                <a:spcPts val="1000"/>
              </a:spcBef>
              <a:buClrTx/>
              <a:buFontTx/>
              <a:defRPr sz="1600">
                <a:solidFill>
                  <a:srgbClr val="FEFAC9"/>
                </a:solidFill>
              </a:defRPr>
            </a:lvl4pPr>
            <a:lvl5pPr marL="1732279" indent="-406399">
              <a:lnSpc>
                <a:spcPct val="125000"/>
              </a:lnSpc>
              <a:spcBef>
                <a:spcPts val="1000"/>
              </a:spcBef>
              <a:buClrTx/>
              <a:buFontTx/>
              <a:defRPr sz="1600">
                <a:solidFill>
                  <a:srgbClr val="FEFAC9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" name="Shape 9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8715375" y="6092630"/>
            <a:ext cx="498247" cy="6350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rgbClr val="FFFFFF"/>
                </a:solidFill>
                <a:latin typeface="WeibeiTC-Bold"/>
                <a:ea typeface="WeibeiTC-Bold"/>
                <a:cs typeface="WeibeiTC-Bold"/>
                <a:sym typeface="WeibeiTC-Bol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4200" u="none">
          <a:ln w="3200">
            <a:solidFill>
              <a:srgbClr val="3C4421">
                <a:alpha val="25000"/>
              </a:srgbClr>
            </a:solidFill>
          </a:ln>
          <a:solidFill>
            <a:srgbClr val="F9F9F9"/>
          </a:solidFill>
          <a:uFillTx/>
          <a:latin typeface="Constantia"/>
          <a:ea typeface="Constantia"/>
          <a:cs typeface="Constantia"/>
          <a:sym typeface="Constantia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4200" u="none">
          <a:ln w="3200">
            <a:solidFill>
              <a:srgbClr val="3C4421">
                <a:alpha val="25000"/>
              </a:srgbClr>
            </a:solidFill>
          </a:ln>
          <a:solidFill>
            <a:srgbClr val="F9F9F9"/>
          </a:solidFill>
          <a:uFillTx/>
          <a:latin typeface="Constantia"/>
          <a:ea typeface="Constantia"/>
          <a:cs typeface="Constantia"/>
          <a:sym typeface="Constantia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4200" u="none">
          <a:ln w="3200">
            <a:solidFill>
              <a:srgbClr val="3C4421">
                <a:alpha val="25000"/>
              </a:srgbClr>
            </a:solidFill>
          </a:ln>
          <a:solidFill>
            <a:srgbClr val="F9F9F9"/>
          </a:solidFill>
          <a:uFillTx/>
          <a:latin typeface="Constantia"/>
          <a:ea typeface="Constantia"/>
          <a:cs typeface="Constantia"/>
          <a:sym typeface="Constantia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4200" u="none">
          <a:ln w="3200">
            <a:solidFill>
              <a:srgbClr val="3C4421">
                <a:alpha val="25000"/>
              </a:srgbClr>
            </a:solidFill>
          </a:ln>
          <a:solidFill>
            <a:srgbClr val="F9F9F9"/>
          </a:solidFill>
          <a:uFillTx/>
          <a:latin typeface="Constantia"/>
          <a:ea typeface="Constantia"/>
          <a:cs typeface="Constantia"/>
          <a:sym typeface="Constantia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4200" u="none">
          <a:ln w="3200">
            <a:solidFill>
              <a:srgbClr val="3C4421">
                <a:alpha val="25000"/>
              </a:srgbClr>
            </a:solidFill>
          </a:ln>
          <a:solidFill>
            <a:srgbClr val="F9F9F9"/>
          </a:solidFill>
          <a:uFillTx/>
          <a:latin typeface="Constantia"/>
          <a:ea typeface="Constantia"/>
          <a:cs typeface="Constantia"/>
          <a:sym typeface="Constantia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4200" u="none">
          <a:ln w="3200">
            <a:solidFill>
              <a:srgbClr val="3C4421">
                <a:alpha val="25000"/>
              </a:srgbClr>
            </a:solidFill>
          </a:ln>
          <a:solidFill>
            <a:srgbClr val="F9F9F9"/>
          </a:solidFill>
          <a:uFillTx/>
          <a:latin typeface="Constantia"/>
          <a:ea typeface="Constantia"/>
          <a:cs typeface="Constantia"/>
          <a:sym typeface="Constantia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4200" u="none">
          <a:ln w="3200">
            <a:solidFill>
              <a:srgbClr val="3C4421">
                <a:alpha val="25000"/>
              </a:srgbClr>
            </a:solidFill>
          </a:ln>
          <a:solidFill>
            <a:srgbClr val="F9F9F9"/>
          </a:solidFill>
          <a:uFillTx/>
          <a:latin typeface="Constantia"/>
          <a:ea typeface="Constantia"/>
          <a:cs typeface="Constantia"/>
          <a:sym typeface="Constantia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4200" u="none">
          <a:ln w="3200">
            <a:solidFill>
              <a:srgbClr val="3C4421">
                <a:alpha val="25000"/>
              </a:srgbClr>
            </a:solidFill>
          </a:ln>
          <a:solidFill>
            <a:srgbClr val="F9F9F9"/>
          </a:solidFill>
          <a:uFillTx/>
          <a:latin typeface="Constantia"/>
          <a:ea typeface="Constantia"/>
          <a:cs typeface="Constantia"/>
          <a:sym typeface="Constantia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4200" u="none">
          <a:ln w="3200">
            <a:solidFill>
              <a:srgbClr val="3C4421">
                <a:alpha val="25000"/>
              </a:srgbClr>
            </a:solidFill>
          </a:ln>
          <a:solidFill>
            <a:srgbClr val="F9F9F9"/>
          </a:solidFill>
          <a:uFillTx/>
          <a:latin typeface="Constantia"/>
          <a:ea typeface="Constantia"/>
          <a:cs typeface="Constantia"/>
          <a:sym typeface="Constantia"/>
        </a:defRPr>
      </a:lvl9pPr>
    </p:titleStyle>
    <p:bodyStyle>
      <a:lvl1pPr marL="274320" marR="0" indent="-27432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2"/>
        </a:buClr>
        <a:buSzPct val="85000"/>
        <a:buFont typeface="Wingdings 2"/>
        <a:buChar char="●"/>
        <a:tabLst/>
        <a:defRPr b="0" baseline="0" cap="none" i="0" spc="0" strike="noStrike" sz="2600" u="none">
          <a:ln>
            <a:noFill/>
          </a:ln>
          <a:solidFill>
            <a:srgbClr val="FFFFFF"/>
          </a:solidFill>
          <a:uFillTx/>
          <a:latin typeface="Constantia"/>
          <a:ea typeface="Constantia"/>
          <a:cs typeface="Constantia"/>
          <a:sym typeface="Constantia"/>
        </a:defRPr>
      </a:lvl1pPr>
      <a:lvl2pPr marL="662940" marR="0" indent="-29718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2"/>
        </a:buClr>
        <a:buSzPct val="85000"/>
        <a:buFont typeface="Wingdings 2"/>
        <a:buChar char="●"/>
        <a:tabLst/>
        <a:defRPr b="0" baseline="0" cap="none" i="0" spc="0" strike="noStrike" sz="2600" u="none">
          <a:ln>
            <a:noFill/>
          </a:ln>
          <a:solidFill>
            <a:srgbClr val="FFFFFF"/>
          </a:solidFill>
          <a:uFillTx/>
          <a:latin typeface="Constantia"/>
          <a:ea typeface="Constantia"/>
          <a:cs typeface="Constantia"/>
          <a:sym typeface="Constantia"/>
        </a:defRPr>
      </a:lvl2pPr>
      <a:lvl3pPr marL="1060268" marR="0" indent="-283028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2"/>
        </a:buClr>
        <a:buSzPct val="85000"/>
        <a:buFont typeface="Wingdings 2"/>
        <a:buChar char="●"/>
        <a:tabLst/>
        <a:defRPr b="0" baseline="0" cap="none" i="0" spc="0" strike="noStrike" sz="2600" u="none">
          <a:ln>
            <a:noFill/>
          </a:ln>
          <a:solidFill>
            <a:srgbClr val="FFFFFF"/>
          </a:solidFill>
          <a:uFillTx/>
          <a:latin typeface="Constantia"/>
          <a:ea typeface="Constantia"/>
          <a:cs typeface="Constantia"/>
          <a:sym typeface="Constantia"/>
        </a:defRPr>
      </a:lvl3pPr>
      <a:lvl4pPr marL="1364381" marR="0" indent="-312821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2"/>
        </a:buClr>
        <a:buSzPct val="85000"/>
        <a:buFont typeface="Wingdings 2"/>
        <a:buChar char="●"/>
        <a:tabLst/>
        <a:defRPr b="0" baseline="0" cap="none" i="0" spc="0" strike="noStrike" sz="2600" u="none">
          <a:ln>
            <a:noFill/>
          </a:ln>
          <a:solidFill>
            <a:srgbClr val="FFFFFF"/>
          </a:solidFill>
          <a:uFillTx/>
          <a:latin typeface="Constantia"/>
          <a:ea typeface="Constantia"/>
          <a:cs typeface="Constantia"/>
          <a:sym typeface="Constantia"/>
        </a:defRPr>
      </a:lvl4pPr>
      <a:lvl5pPr marL="1697354" marR="0" indent="-371474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2"/>
        </a:buClr>
        <a:buSzPct val="85000"/>
        <a:buFont typeface="Wingdings 2"/>
        <a:buChar char="●"/>
        <a:tabLst/>
        <a:defRPr b="0" baseline="0" cap="none" i="0" spc="0" strike="noStrike" sz="2600" u="none">
          <a:ln>
            <a:noFill/>
          </a:ln>
          <a:solidFill>
            <a:srgbClr val="FFFFFF"/>
          </a:solidFill>
          <a:uFillTx/>
          <a:latin typeface="Constantia"/>
          <a:ea typeface="Constantia"/>
          <a:cs typeface="Constantia"/>
          <a:sym typeface="Constantia"/>
        </a:defRPr>
      </a:lvl5pPr>
      <a:lvl6pPr marL="1949823" marR="0" indent="-349623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2"/>
        </a:buClr>
        <a:buSzPct val="85000"/>
        <a:buFont typeface="Wingdings 2"/>
        <a:buChar char="☞"/>
        <a:tabLst/>
        <a:defRPr b="0" baseline="0" cap="none" i="0" spc="0" strike="noStrike" sz="2600" u="none">
          <a:ln>
            <a:noFill/>
          </a:ln>
          <a:solidFill>
            <a:srgbClr val="FFFFFF"/>
          </a:solidFill>
          <a:uFillTx/>
          <a:latin typeface="Constantia"/>
          <a:ea typeface="Constantia"/>
          <a:cs typeface="Constantia"/>
          <a:sym typeface="Constantia"/>
        </a:defRPr>
      </a:lvl6pPr>
      <a:lvl7pPr marL="2125979" marR="0" indent="-29717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2"/>
        </a:buClr>
        <a:buSzPct val="85000"/>
        <a:buFont typeface="Wingdings 2"/>
        <a:buChar char="☞"/>
        <a:tabLst/>
        <a:defRPr b="0" baseline="0" cap="none" i="0" spc="0" strike="noStrike" sz="2600" u="none">
          <a:ln>
            <a:noFill/>
          </a:ln>
          <a:solidFill>
            <a:srgbClr val="FFFFFF"/>
          </a:solidFill>
          <a:uFillTx/>
          <a:latin typeface="Constantia"/>
          <a:ea typeface="Constantia"/>
          <a:cs typeface="Constantia"/>
          <a:sym typeface="Constantia"/>
        </a:defRPr>
      </a:lvl7pPr>
      <a:lvl8pPr marL="2420111" marR="0" indent="-316991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2"/>
        </a:buClr>
        <a:buSzPct val="85000"/>
        <a:buFont typeface="Wingdings 2"/>
        <a:buChar char="☞"/>
        <a:tabLst/>
        <a:defRPr b="0" baseline="0" cap="none" i="0" spc="0" strike="noStrike" sz="2600" u="none">
          <a:ln>
            <a:noFill/>
          </a:ln>
          <a:solidFill>
            <a:srgbClr val="FFFFFF"/>
          </a:solidFill>
          <a:uFillTx/>
          <a:latin typeface="Constantia"/>
          <a:ea typeface="Constantia"/>
          <a:cs typeface="Constantia"/>
          <a:sym typeface="Constantia"/>
        </a:defRPr>
      </a:lvl8pPr>
      <a:lvl9pPr marL="2694432" marR="0" indent="-316991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2"/>
        </a:buClr>
        <a:buSzPct val="85000"/>
        <a:buFont typeface="Wingdings 2"/>
        <a:buChar char="☞"/>
        <a:tabLst/>
        <a:defRPr b="0" baseline="0" cap="none" i="0" spc="0" strike="noStrike" sz="2600" u="none">
          <a:ln>
            <a:noFill/>
          </a:ln>
          <a:solidFill>
            <a:srgbClr val="FFFFFF"/>
          </a:solidFill>
          <a:uFillTx/>
          <a:latin typeface="Constantia"/>
          <a:ea typeface="Constantia"/>
          <a:cs typeface="Constantia"/>
          <a:sym typeface="Constantia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WeibeiTC-Bold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WeibeiTC-Bold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WeibeiTC-Bold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WeibeiTC-Bold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WeibeiTC-Bold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WeibeiTC-Bold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WeibeiTC-Bold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WeibeiTC-Bold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WeibeiTC-Bold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3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image3.png" descr="Image result for city png 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257801"/>
            <a:ext cx="9144000" cy="34290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image4.png" descr="C:\Users\Administrator\Documents\Church\2017 Prigrim's Progress\Christia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802" y="2940050"/>
            <a:ext cx="2218190" cy="3917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5.png" descr="http://acelebrationofwomen.org/wp-content/uploads/2010/12/Jesus-At-Heavens-Gat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829300" y="0"/>
            <a:ext cx="3314700" cy="2530579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/>
        </p:nvSpPr>
        <p:spPr>
          <a:xfrm>
            <a:off x="2819400" y="5638800"/>
            <a:ext cx="838200" cy="408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0000"/>
                </a:solidFill>
                <a:latin typeface="WeibeiTC-Bold"/>
                <a:ea typeface="WeibeiTC-Bold"/>
                <a:cs typeface="WeibeiTC-Bold"/>
                <a:sym typeface="WeibeiTC-Bold"/>
              </a:defRPr>
            </a:lvl1pPr>
          </a:lstStyle>
          <a:p>
            <a:pPr/>
            <a:r>
              <a:t>窄門</a:t>
            </a:r>
          </a:p>
        </p:txBody>
      </p:sp>
      <p:sp>
        <p:nvSpPr>
          <p:cNvPr id="122" name="Shape 122"/>
          <p:cNvSpPr/>
          <p:nvPr/>
        </p:nvSpPr>
        <p:spPr>
          <a:xfrm>
            <a:off x="2971800" y="5334000"/>
            <a:ext cx="1219200" cy="408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0000"/>
                </a:solidFill>
                <a:latin typeface="WeibeiTC-Bold"/>
                <a:ea typeface="WeibeiTC-Bold"/>
                <a:cs typeface="WeibeiTC-Bold"/>
                <a:sym typeface="WeibeiTC-Bold"/>
              </a:defRPr>
            </a:lvl1pPr>
          </a:lstStyle>
          <a:p>
            <a:pPr/>
            <a:r>
              <a:t>曉諭的家</a:t>
            </a:r>
          </a:p>
        </p:txBody>
      </p:sp>
      <p:sp>
        <p:nvSpPr>
          <p:cNvPr id="123" name="Shape 123"/>
          <p:cNvSpPr/>
          <p:nvPr/>
        </p:nvSpPr>
        <p:spPr>
          <a:xfrm>
            <a:off x="3429000" y="5029200"/>
            <a:ext cx="1219200" cy="408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WeibeiTC-Bold"/>
                <a:ea typeface="WeibeiTC-Bold"/>
                <a:cs typeface="WeibeiTC-Bold"/>
                <a:sym typeface="WeibeiTC-Bold"/>
              </a:defRPr>
            </a:lvl1pPr>
          </a:lstStyle>
          <a:p>
            <a:pPr/>
            <a:r>
              <a:t>艱難山</a:t>
            </a:r>
          </a:p>
        </p:txBody>
      </p:sp>
      <p:sp>
        <p:nvSpPr>
          <p:cNvPr id="124" name="Shape 124"/>
          <p:cNvSpPr/>
          <p:nvPr/>
        </p:nvSpPr>
        <p:spPr>
          <a:xfrm>
            <a:off x="2362200" y="5955267"/>
            <a:ext cx="990600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WeibeiTC-Bold"/>
                <a:ea typeface="WeibeiTC-Bold"/>
                <a:cs typeface="WeibeiTC-Bold"/>
                <a:sym typeface="WeibeiTC-Bold"/>
              </a:defRPr>
            </a:lvl1pPr>
          </a:lstStyle>
          <a:p>
            <a:pPr/>
            <a:r>
              <a:t>絕望潭</a:t>
            </a:r>
          </a:p>
        </p:txBody>
      </p:sp>
      <p:sp>
        <p:nvSpPr>
          <p:cNvPr id="125" name="Shape 125"/>
          <p:cNvSpPr/>
          <p:nvPr/>
        </p:nvSpPr>
        <p:spPr>
          <a:xfrm>
            <a:off x="3733800" y="4736067"/>
            <a:ext cx="1219200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0000"/>
                </a:solidFill>
                <a:latin typeface="WeibeiTC-Bold"/>
                <a:ea typeface="WeibeiTC-Bold"/>
                <a:cs typeface="WeibeiTC-Bold"/>
                <a:sym typeface="WeibeiTC-Bold"/>
              </a:defRPr>
            </a:lvl1pPr>
          </a:lstStyle>
          <a:p>
            <a:pPr/>
            <a:r>
              <a:t>富麗宮</a:t>
            </a:r>
          </a:p>
        </p:txBody>
      </p:sp>
      <p:sp>
        <p:nvSpPr>
          <p:cNvPr id="126" name="Shape 126"/>
          <p:cNvSpPr/>
          <p:nvPr/>
        </p:nvSpPr>
        <p:spPr>
          <a:xfrm>
            <a:off x="4419600" y="4114800"/>
            <a:ext cx="1219200" cy="408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WeibeiTC-Bold"/>
                <a:ea typeface="WeibeiTC-Bold"/>
                <a:cs typeface="WeibeiTC-Bold"/>
                <a:sym typeface="WeibeiTC-Bold"/>
              </a:defRPr>
            </a:lvl1pPr>
          </a:lstStyle>
          <a:p>
            <a:pPr/>
            <a:r>
              <a:t>死蔭谷</a:t>
            </a:r>
          </a:p>
        </p:txBody>
      </p:sp>
      <p:sp>
        <p:nvSpPr>
          <p:cNvPr id="127" name="Shape 127"/>
          <p:cNvSpPr/>
          <p:nvPr/>
        </p:nvSpPr>
        <p:spPr>
          <a:xfrm>
            <a:off x="4800600" y="3810000"/>
            <a:ext cx="1219200" cy="408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WeibeiTC-Bold"/>
                <a:ea typeface="WeibeiTC-Bold"/>
                <a:cs typeface="WeibeiTC-Bold"/>
                <a:sym typeface="WeibeiTC-Bold"/>
              </a:defRPr>
            </a:lvl1pPr>
          </a:lstStyle>
          <a:p>
            <a:pPr/>
            <a:r>
              <a:t>浮華鎮</a:t>
            </a:r>
          </a:p>
        </p:txBody>
      </p:sp>
      <p:sp>
        <p:nvSpPr>
          <p:cNvPr id="128" name="Shape 128"/>
          <p:cNvSpPr/>
          <p:nvPr/>
        </p:nvSpPr>
        <p:spPr>
          <a:xfrm>
            <a:off x="4114800" y="4419600"/>
            <a:ext cx="1219200" cy="408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WeibeiTC-Bold"/>
                <a:ea typeface="WeibeiTC-Bold"/>
                <a:cs typeface="WeibeiTC-Bold"/>
                <a:sym typeface="WeibeiTC-Bold"/>
              </a:defRPr>
            </a:lvl1pPr>
          </a:lstStyle>
          <a:p>
            <a:pPr/>
            <a:r>
              <a:t>屈辱谷</a:t>
            </a:r>
          </a:p>
        </p:txBody>
      </p:sp>
      <p:sp>
        <p:nvSpPr>
          <p:cNvPr id="129" name="Shape 129"/>
          <p:cNvSpPr/>
          <p:nvPr/>
        </p:nvSpPr>
        <p:spPr>
          <a:xfrm>
            <a:off x="5181600" y="3505200"/>
            <a:ext cx="1219200" cy="408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WeibeiTC-Bold"/>
                <a:ea typeface="WeibeiTC-Bold"/>
                <a:cs typeface="WeibeiTC-Bold"/>
                <a:sym typeface="WeibeiTC-Bold"/>
              </a:defRPr>
            </a:lvl1pPr>
          </a:lstStyle>
          <a:p>
            <a:pPr/>
            <a:r>
              <a:t>疑惑寨</a:t>
            </a:r>
          </a:p>
        </p:txBody>
      </p:sp>
      <p:sp>
        <p:nvSpPr>
          <p:cNvPr id="130" name="Shape 130"/>
          <p:cNvSpPr/>
          <p:nvPr/>
        </p:nvSpPr>
        <p:spPr>
          <a:xfrm>
            <a:off x="5943600" y="2895600"/>
            <a:ext cx="1219200" cy="408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WeibeiTC-Bold"/>
                <a:ea typeface="WeibeiTC-Bold"/>
                <a:cs typeface="WeibeiTC-Bold"/>
                <a:sym typeface="WeibeiTC-Bold"/>
              </a:defRPr>
            </a:lvl1pPr>
          </a:lstStyle>
          <a:p>
            <a:pPr/>
            <a:r>
              <a:t>迷魂地</a:t>
            </a:r>
          </a:p>
        </p:txBody>
      </p:sp>
      <p:sp>
        <p:nvSpPr>
          <p:cNvPr id="131" name="Shape 131"/>
          <p:cNvSpPr/>
          <p:nvPr/>
        </p:nvSpPr>
        <p:spPr>
          <a:xfrm>
            <a:off x="6324600" y="2667000"/>
            <a:ext cx="1219200" cy="408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0000"/>
                </a:solidFill>
                <a:latin typeface="WeibeiTC-Bold"/>
                <a:ea typeface="WeibeiTC-Bold"/>
                <a:cs typeface="WeibeiTC-Bold"/>
                <a:sym typeface="WeibeiTC-Bold"/>
              </a:defRPr>
            </a:lvl1pPr>
          </a:lstStyle>
          <a:p>
            <a:pPr/>
            <a:r>
              <a:t>良緣國</a:t>
            </a:r>
          </a:p>
        </p:txBody>
      </p:sp>
      <p:sp>
        <p:nvSpPr>
          <p:cNvPr id="132" name="Shape 132"/>
          <p:cNvSpPr/>
          <p:nvPr/>
        </p:nvSpPr>
        <p:spPr>
          <a:xfrm>
            <a:off x="5562600" y="3200400"/>
            <a:ext cx="1219200" cy="408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0000"/>
                </a:solidFill>
                <a:latin typeface="WeibeiTC-Bold"/>
                <a:ea typeface="WeibeiTC-Bold"/>
                <a:cs typeface="WeibeiTC-Bold"/>
                <a:sym typeface="WeibeiTC-Bold"/>
              </a:defRPr>
            </a:lvl1pPr>
          </a:lstStyle>
          <a:p>
            <a:pPr/>
            <a:r>
              <a:t>愉悅山</a:t>
            </a:r>
          </a:p>
        </p:txBody>
      </p:sp>
      <p:sp>
        <p:nvSpPr>
          <p:cNvPr id="133" name="Shape 133"/>
          <p:cNvSpPr/>
          <p:nvPr/>
        </p:nvSpPr>
        <p:spPr>
          <a:xfrm>
            <a:off x="6477000" y="2362200"/>
            <a:ext cx="1752600" cy="408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WeibeiTC-Bold"/>
                <a:ea typeface="WeibeiTC-Bold"/>
                <a:cs typeface="WeibeiTC-Bold"/>
                <a:sym typeface="WeibeiTC-Bold"/>
              </a:defRPr>
            </a:lvl1pPr>
          </a:lstStyle>
          <a:p>
            <a:pPr/>
            <a:r>
              <a:t>無橋的天河</a:t>
            </a:r>
          </a:p>
        </p:txBody>
      </p:sp>
      <p:sp>
        <p:nvSpPr>
          <p:cNvPr id="134" name="Shape 134"/>
          <p:cNvSpPr/>
          <p:nvPr/>
        </p:nvSpPr>
        <p:spPr>
          <a:xfrm>
            <a:off x="178714" y="5562600"/>
            <a:ext cx="430889" cy="939165"/>
          </a:xfrm>
          <a:prstGeom prst="rect">
            <a:avLst/>
          </a:prstGeom>
          <a:solidFill>
            <a:srgbClr val="222713"/>
          </a:solidFill>
          <a:ln>
            <a:solidFill>
              <a:srgbClr val="11130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solidFill>
                  <a:srgbClr val="FFFFFF"/>
                </a:solidFill>
                <a:latin typeface="WeibeiTC-Bold"/>
                <a:ea typeface="WeibeiTC-Bold"/>
                <a:cs typeface="WeibeiTC-Bold"/>
                <a:sym typeface="WeibeiTC-Bold"/>
              </a:defRPr>
            </a:lvl1pPr>
          </a:lstStyle>
          <a:p>
            <a:pPr/>
            <a:r>
              <a:t>毀滅城</a:t>
            </a:r>
          </a:p>
        </p:txBody>
      </p:sp>
      <p:sp>
        <p:nvSpPr>
          <p:cNvPr id="135" name="Shape 135"/>
          <p:cNvSpPr/>
          <p:nvPr/>
        </p:nvSpPr>
        <p:spPr>
          <a:xfrm>
            <a:off x="8565180" y="1371600"/>
            <a:ext cx="430888" cy="1218565"/>
          </a:xfrm>
          <a:prstGeom prst="rect">
            <a:avLst/>
          </a:prstGeom>
          <a:solidFill>
            <a:srgbClr val="B3C5DA"/>
          </a:solidFill>
          <a:ln>
            <a:solidFill>
              <a:srgbClr val="344E6D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solidFill>
                  <a:srgbClr val="FFFFFF"/>
                </a:solidFill>
                <a:latin typeface="WeibeiTC-Bold"/>
                <a:ea typeface="WeibeiTC-Bold"/>
                <a:cs typeface="WeibeiTC-Bold"/>
                <a:sym typeface="WeibeiTC-Bold"/>
              </a:defRPr>
            </a:lvl1pPr>
          </a:lstStyle>
          <a:p>
            <a:pPr/>
            <a:r>
              <a:t>天國之城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/>
        </p:nvSpPr>
        <p:spPr>
          <a:xfrm>
            <a:off x="381000" y="1015244"/>
            <a:ext cx="8382000" cy="3344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600">
                <a:solidFill>
                  <a:srgbClr val="FFFFFF"/>
                </a:solidFill>
                <a:latin typeface="WeibeiTC-Bold"/>
                <a:ea typeface="WeibeiTC-Bold"/>
                <a:cs typeface="WeibeiTC-Bold"/>
                <a:sym typeface="WeibeiTC-Bold"/>
              </a:defRPr>
            </a:pPr>
            <a:r>
              <a:t>怯懦</a:t>
            </a:r>
            <a:r>
              <a:t>(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Faint-heart</a:t>
            </a:r>
            <a:r>
              <a:t>)</a:t>
            </a:r>
            <a:r>
              <a:t>奪取</a:t>
            </a:r>
            <a:r>
              <a:t>：</a:t>
            </a:r>
            <a:r>
              <a:t>勇氣、力量</a:t>
            </a:r>
          </a:p>
          <a:p>
            <a:pPr>
              <a:defRPr sz="3600">
                <a:solidFill>
                  <a:srgbClr val="FFFFFF"/>
                </a:solidFill>
                <a:latin typeface="WeibeiTC-Bold"/>
                <a:ea typeface="WeibeiTC-Bold"/>
                <a:cs typeface="WeibeiTC-Bold"/>
                <a:sym typeface="WeibeiTC-Bold"/>
              </a:defRPr>
            </a:pPr>
            <a:r>
              <a:t>猜疑</a:t>
            </a:r>
            <a:r>
              <a:t>(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Mistrust</a:t>
            </a:r>
            <a:r>
              <a:t>)奪取：</a:t>
            </a:r>
            <a:r>
              <a:t>自信、把握</a:t>
            </a:r>
          </a:p>
          <a:p>
            <a:pPr>
              <a:defRPr sz="3600">
                <a:solidFill>
                  <a:srgbClr val="FFFFFF"/>
                </a:solidFill>
                <a:latin typeface="WeibeiTC-Bold"/>
                <a:ea typeface="WeibeiTC-Bold"/>
                <a:cs typeface="WeibeiTC-Bold"/>
                <a:sym typeface="WeibeiTC-Bold"/>
              </a:defRPr>
            </a:pPr>
            <a:r>
              <a:t>罪孽</a:t>
            </a:r>
            <a:r>
              <a:t>(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Guilt</a:t>
            </a:r>
            <a:r>
              <a:t>)奪取：</a:t>
            </a:r>
            <a:r>
              <a:t>平安、喜樂</a:t>
            </a:r>
          </a:p>
          <a:p>
            <a:pPr>
              <a:defRPr sz="3600">
                <a:solidFill>
                  <a:srgbClr val="FFFFFF"/>
                </a:solidFill>
                <a:latin typeface="WeibeiTC-Bold"/>
                <a:ea typeface="WeibeiTC-Bold"/>
                <a:cs typeface="WeibeiTC-Bold"/>
                <a:sym typeface="WeibeiTC-Bold"/>
              </a:defRPr>
            </a:pPr>
            <a:r>
              <a:t>寬路門(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Broad-way-gate</a:t>
            </a:r>
            <a:r>
              <a:t>)</a:t>
            </a:r>
          </a:p>
          <a:p>
            <a:pPr>
              <a:defRPr sz="3600">
                <a:solidFill>
                  <a:srgbClr val="FFFFFF"/>
                </a:solidFill>
                <a:latin typeface="WeibeiTC-Bold"/>
                <a:ea typeface="WeibeiTC-Bold"/>
                <a:cs typeface="WeibeiTC-Bold"/>
                <a:sym typeface="WeibeiTC-Bold"/>
              </a:defRPr>
            </a:pPr>
            <a:r>
              <a:t>殺人徑</a:t>
            </a:r>
            <a:r>
              <a:t>(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Dead-man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’s Lane</a:t>
            </a:r>
            <a:r>
              <a:t>)</a:t>
            </a:r>
          </a:p>
        </p:txBody>
      </p:sp>
      <p:pic>
        <p:nvPicPr>
          <p:cNvPr id="159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65250" y="3090610"/>
            <a:ext cx="2840156" cy="3196254"/>
          </a:xfrm>
          <a:prstGeom prst="rect">
            <a:avLst/>
          </a:prstGeom>
          <a:effectLst>
            <a:outerShdw sx="100000" sy="100000" kx="0" ky="0" algn="b" rotWithShape="0" blurRad="190500" dist="38100" dir="5400000">
              <a:srgbClr val="00000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warp dir="in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/>
        </p:nvSpPr>
        <p:spPr>
          <a:xfrm>
            <a:off x="381000" y="400734"/>
            <a:ext cx="8382000" cy="1380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600">
                <a:solidFill>
                  <a:srgbClr val="FFFFFF"/>
                </a:solidFill>
                <a:latin typeface="WeibeiTC-Bold"/>
                <a:ea typeface="WeibeiTC-Bold"/>
                <a:cs typeface="WeibeiTC-Bold"/>
                <a:sym typeface="WeibeiTC-Bold"/>
              </a:defRPr>
            </a:pPr>
            <a:r>
              <a:t>小信</a:t>
            </a:r>
            <a:r>
              <a:t>(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Little-faith</a:t>
            </a:r>
            <a:r>
              <a:t>)</a:t>
            </a:r>
          </a:p>
          <a:p>
            <a:pPr>
              <a:defRPr sz="3600">
                <a:solidFill>
                  <a:srgbClr val="FFFFFF"/>
                </a:solidFill>
                <a:latin typeface="WeibeiTC-Bold"/>
                <a:ea typeface="WeibeiTC-Bold"/>
                <a:cs typeface="WeibeiTC-Bold"/>
                <a:sym typeface="WeibeiTC-Bold"/>
              </a:defRPr>
            </a:pPr>
            <a:r>
              <a:t>實在鎮</a:t>
            </a:r>
            <a:r>
              <a:t>(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Town of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Sincere</a:t>
            </a:r>
            <a:r>
              <a:t>)</a:t>
            </a:r>
          </a:p>
        </p:txBody>
      </p:sp>
      <p:pic>
        <p:nvPicPr>
          <p:cNvPr id="162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5605" y="1696703"/>
            <a:ext cx="3052764" cy="4767263"/>
          </a:xfrm>
          <a:prstGeom prst="rect">
            <a:avLst/>
          </a:prstGeom>
          <a:effectLst>
            <a:outerShdw sx="100000" sy="100000" kx="0" ky="0" algn="b" rotWithShape="0" blurRad="190500" dist="38100" dir="5400000">
              <a:srgbClr val="00000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warp dir="in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381000" y="494030"/>
            <a:ext cx="8382000" cy="5869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600">
                <a:solidFill>
                  <a:srgbClr val="FFFFFF"/>
                </a:solidFill>
                <a:latin typeface="WeibeiTC-Bold"/>
                <a:ea typeface="WeibeiTC-Bold"/>
                <a:cs typeface="WeibeiTC-Bold"/>
                <a:sym typeface="WeibeiTC-Bold"/>
              </a:defRPr>
            </a:pPr>
            <a:r>
              <a:t>金銀錢財 VS 珠寶</a:t>
            </a:r>
          </a:p>
          <a:p>
            <a:pPr>
              <a:defRPr b="1" sz="3200">
                <a:solidFill>
                  <a:srgbClr val="FFFFFF"/>
                </a:solidFill>
                <a:latin typeface="STKaitiTC-Bold"/>
                <a:ea typeface="STKaitiTC-Bold"/>
                <a:cs typeface="STKaitiTC-Bold"/>
                <a:sym typeface="STKaitiTC-Bold"/>
              </a:defRPr>
            </a:pPr>
            <a:r>
              <a:t>天國好像寶貝藏在地裡．人遇見了、就把他藏起來．歡歡喜喜的去變賣一切所有的、買這塊地。天國又好像買賣人、尋找好珠子．遇見一顆重價的珠子、就去變賣他一切所有的、買了這顆珠子。</a:t>
            </a:r>
          </a:p>
          <a:p>
            <a:pPr algn="r">
              <a:defRPr sz="3200">
                <a:solidFill>
                  <a:srgbClr val="FFFFFF"/>
                </a:solidFill>
                <a:latin typeface="STLibianTC-Regular"/>
                <a:ea typeface="STLibianTC-Regular"/>
                <a:cs typeface="STLibianTC-Regular"/>
                <a:sym typeface="STLibianTC-Regular"/>
              </a:defRPr>
            </a:pPr>
            <a:r>
              <a:t>馬太福音 13：44～46</a:t>
            </a:r>
          </a:p>
          <a:p>
            <a:pPr>
              <a:defRPr b="1" sz="3200">
                <a:solidFill>
                  <a:srgbClr val="FFFFFF"/>
                </a:solidFill>
                <a:latin typeface="STKaitiTC-Bold"/>
                <a:ea typeface="STKaitiTC-Bold"/>
                <a:cs typeface="STKaitiTC-Bold"/>
                <a:sym typeface="STKaitiTC-Bold"/>
              </a:defRPr>
            </a:pPr>
            <a:r>
              <a:t>但你們得在基督耶穌裡、是本乎神、神又使他成為我們的智慧、公義、聖潔、救贖．</a:t>
            </a:r>
          </a:p>
          <a:p>
            <a:pPr algn="r">
              <a:defRPr sz="3200">
                <a:solidFill>
                  <a:srgbClr val="FFFFFF"/>
                </a:solidFill>
                <a:latin typeface="STLibianTC-Regular"/>
                <a:ea typeface="STLibianTC-Regular"/>
                <a:cs typeface="STLibianTC-Regular"/>
                <a:sym typeface="STLibianTC-Regular"/>
              </a:defRPr>
            </a:pPr>
            <a:r>
              <a:t>哥林多前書 1：30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warp dir="in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/>
        </p:nvSpPr>
        <p:spPr>
          <a:xfrm>
            <a:off x="381000" y="1065530"/>
            <a:ext cx="8382000" cy="472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600">
                <a:solidFill>
                  <a:srgbClr val="FFFFFF"/>
                </a:solidFill>
                <a:latin typeface="WeibeiTC-Bold"/>
                <a:ea typeface="WeibeiTC-Bold"/>
                <a:cs typeface="WeibeiTC-Bold"/>
                <a:sym typeface="WeibeiTC-Bold"/>
              </a:defRPr>
            </a:pPr>
            <a:r>
              <a:t>小信 VS 以掃</a:t>
            </a:r>
          </a:p>
          <a:p>
            <a:pPr>
              <a:defRPr sz="3200">
                <a:solidFill>
                  <a:srgbClr val="FFFFFF"/>
                </a:solidFill>
                <a:latin typeface="STKaitiTC-Regular"/>
                <a:ea typeface="STKaitiTC-Regular"/>
                <a:cs typeface="STKaitiTC-Regular"/>
                <a:sym typeface="STKaitiTC-Regular"/>
              </a:defRPr>
            </a:pPr>
          </a:p>
          <a:p>
            <a:pPr>
              <a:defRPr b="1" sz="3200">
                <a:solidFill>
                  <a:srgbClr val="FFFFFF"/>
                </a:solidFill>
                <a:latin typeface="STKaitiTC-Bold"/>
                <a:ea typeface="STKaitiTC-Bold"/>
                <a:cs typeface="STKaitiTC-Bold"/>
                <a:sym typeface="STKaitiTC-Bold"/>
              </a:defRPr>
            </a:pPr>
            <a:r>
              <a:t>恐怕有淫亂的、有貪戀世俗如以掃的．他因一點食物把自己長子的名分賣了。後來想要承受父所祝的福、竟被棄絕、雖然號哭切求、卻得不著門路、使他父親的心意回轉、這是你們知道的。</a:t>
            </a:r>
          </a:p>
          <a:p>
            <a:pPr algn="r">
              <a:defRPr sz="3200">
                <a:solidFill>
                  <a:srgbClr val="FFFFFF"/>
                </a:solidFill>
                <a:latin typeface="STLibianTC-Regular"/>
                <a:ea typeface="STLibianTC-Regular"/>
                <a:cs typeface="STLibianTC-Regular"/>
                <a:sym typeface="STLibianTC-Regular"/>
              </a:defRPr>
            </a:pPr>
            <a:r>
              <a:t>希伯來書 12：16～17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warp dir="in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/>
        </p:nvSpPr>
        <p:spPr>
          <a:xfrm>
            <a:off x="381000" y="370496"/>
            <a:ext cx="8382000" cy="1380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600">
                <a:solidFill>
                  <a:srgbClr val="FFFFFF"/>
                </a:solidFill>
                <a:latin typeface="WeibeiTC-Bold"/>
                <a:ea typeface="WeibeiTC-Bold"/>
                <a:cs typeface="WeibeiTC-Bold"/>
                <a:sym typeface="WeibeiTC-Bold"/>
              </a:defRPr>
            </a:pPr>
            <a:r>
              <a:t>仗義大俠(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Town of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Sincere</a:t>
            </a:r>
            <a:r>
              <a:t>)</a:t>
            </a:r>
          </a:p>
          <a:p>
            <a:pPr>
              <a:defRPr sz="3600">
                <a:solidFill>
                  <a:srgbClr val="FFFFFF"/>
                </a:solidFill>
                <a:latin typeface="WeibeiTC-Bold"/>
                <a:ea typeface="WeibeiTC-Bold"/>
                <a:cs typeface="WeibeiTC-Bold"/>
                <a:sym typeface="WeibeiTC-Bold"/>
              </a:defRPr>
            </a:pPr>
            <a:r>
              <a:t>篤信城(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city of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Good-Confidence</a:t>
            </a:r>
            <a:r>
              <a:t>)</a:t>
            </a:r>
          </a:p>
        </p:txBody>
      </p:sp>
      <p:pic>
        <p:nvPicPr>
          <p:cNvPr id="169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19952" y="1704884"/>
            <a:ext cx="3104096" cy="4780093"/>
          </a:xfrm>
          <a:prstGeom prst="rect">
            <a:avLst/>
          </a:prstGeom>
          <a:effectLst>
            <a:outerShdw sx="100000" sy="100000" kx="0" ky="0" algn="b" rotWithShape="0" blurRad="190500" dist="38100" dir="5400000">
              <a:srgbClr val="00000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warp dir="in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Kaiti TC Bold"/>
                <a:ea typeface="Kaiti TC Bold"/>
                <a:cs typeface="Kaiti TC Bold"/>
                <a:sym typeface="Kaiti TC Bold"/>
              </a:defRPr>
            </a:pPr>
            <a:r>
              <a:t>18 </a:t>
            </a:r>
            <a:r>
              <a:t>逃出網羅遭鞭笞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warp dir="in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1358" y="510766"/>
            <a:ext cx="7241284" cy="5605536"/>
          </a:xfrm>
          <a:prstGeom prst="rect">
            <a:avLst/>
          </a:prstGeom>
          <a:effectLst>
            <a:outerShdw sx="100000" sy="100000" kx="0" ky="0" algn="b" rotWithShape="0" blurRad="190500" dist="88900" dir="5400000">
              <a:srgbClr val="00000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warp dir="in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/>
        </p:nvSpPr>
        <p:spPr>
          <a:xfrm>
            <a:off x="381000" y="1309818"/>
            <a:ext cx="4703342" cy="4238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600">
                <a:solidFill>
                  <a:srgbClr val="FFFFFF"/>
                </a:solidFill>
                <a:latin typeface="WeibeiTC-Bold"/>
                <a:ea typeface="WeibeiTC-Bold"/>
                <a:cs typeface="WeibeiTC-Bold"/>
                <a:sym typeface="WeibeiTC-Bold"/>
              </a:defRPr>
            </a:pPr>
            <a:r>
              <a:t>諂媚者(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Flatterer</a:t>
            </a:r>
            <a:r>
              <a:t>)</a:t>
            </a:r>
          </a:p>
          <a:p>
            <a:pPr>
              <a:defRPr sz="3600">
                <a:solidFill>
                  <a:srgbClr val="FFFFFF"/>
                </a:solidFill>
                <a:latin typeface="WeibeiTC-Bold"/>
                <a:ea typeface="WeibeiTC-Bold"/>
                <a:cs typeface="WeibeiTC-Bold"/>
                <a:sym typeface="WeibeiTC-Bold"/>
              </a:defRPr>
            </a:pPr>
          </a:p>
          <a:p>
            <a:pPr>
              <a:defRPr b="1" sz="3200">
                <a:solidFill>
                  <a:srgbClr val="FFFFFF"/>
                </a:solidFill>
                <a:latin typeface="STKaitiTC-Bold"/>
                <a:ea typeface="STKaitiTC-Bold"/>
                <a:cs typeface="STKaitiTC-Bold"/>
                <a:sym typeface="STKaitiTC-Bold"/>
              </a:defRPr>
            </a:pPr>
            <a:r>
              <a:t>那等人是假使徒、行事詭詐、裝作基督使徒的模樣。這也不足為怪．因為連撒但也裝作光明的天使。</a:t>
            </a:r>
          </a:p>
          <a:p>
            <a:pPr algn="r">
              <a:defRPr sz="3200">
                <a:solidFill>
                  <a:srgbClr val="FFFFFF"/>
                </a:solidFill>
                <a:latin typeface="STLibianTC-Regular"/>
                <a:ea typeface="STLibianTC-Regular"/>
                <a:cs typeface="STLibianTC-Regular"/>
                <a:sym typeface="STLibianTC-Regular"/>
              </a:defRPr>
            </a:pPr>
            <a:r>
              <a:t>哥林多後書 11：13～14</a:t>
            </a:r>
          </a:p>
        </p:txBody>
      </p:sp>
      <p:pic>
        <p:nvPicPr>
          <p:cNvPr id="176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52227" y="793353"/>
            <a:ext cx="3419476" cy="5271294"/>
          </a:xfrm>
          <a:prstGeom prst="rect">
            <a:avLst/>
          </a:prstGeom>
          <a:effectLst>
            <a:outerShdw sx="100000" sy="100000" kx="0" ky="0" algn="b" rotWithShape="0" blurRad="190500" dist="38100" dir="5400000">
              <a:srgbClr val="00000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warp dir="in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6525" y="2306848"/>
            <a:ext cx="5684903" cy="4169698"/>
          </a:xfrm>
          <a:prstGeom prst="rect">
            <a:avLst/>
          </a:prstGeom>
          <a:effectLst>
            <a:outerShdw sx="100000" sy="100000" kx="0" ky="0" algn="b" rotWithShape="0" blurRad="190500" dist="38100" dir="5400000">
              <a:srgbClr val="000000"/>
            </a:outerShdw>
          </a:effectLst>
        </p:spPr>
      </p:pic>
      <p:sp>
        <p:nvSpPr>
          <p:cNvPr id="179" name="Shape 179"/>
          <p:cNvSpPr/>
          <p:nvPr/>
        </p:nvSpPr>
        <p:spPr>
          <a:xfrm>
            <a:off x="379776" y="383471"/>
            <a:ext cx="8384449" cy="237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3200">
                <a:solidFill>
                  <a:srgbClr val="FFFFFF"/>
                </a:solidFill>
                <a:latin typeface="STKaitiTC-Bold"/>
                <a:ea typeface="STKaitiTC-Bold"/>
                <a:cs typeface="STKaitiTC-Bold"/>
                <a:sym typeface="STKaitiTC-Bold"/>
              </a:defRPr>
            </a:pPr>
            <a:r>
              <a:t>我兒、你不可輕看耶和華的管教、也不可厭煩他的責備．因為耶和華所愛的、他必責備．正如父親責備所喜愛的兒子。</a:t>
            </a:r>
          </a:p>
          <a:p>
            <a:pPr algn="r">
              <a:defRPr b="1" sz="3200">
                <a:solidFill>
                  <a:srgbClr val="FFFFFF"/>
                </a:solidFill>
                <a:latin typeface="STLibianTC-Regular"/>
                <a:ea typeface="STLibianTC-Regular"/>
                <a:cs typeface="STLibianTC-Regular"/>
                <a:sym typeface="STLibianTC-Regular"/>
              </a:defRPr>
            </a:pPr>
            <a:r>
              <a:t>箴言 3：11-12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warp dir="in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/>
        </p:nvSpPr>
        <p:spPr>
          <a:xfrm>
            <a:off x="391595" y="399112"/>
            <a:ext cx="4703342" cy="5889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600">
                <a:solidFill>
                  <a:srgbClr val="FFFFFF"/>
                </a:solidFill>
                <a:latin typeface="WeibeiTC-Bold"/>
                <a:ea typeface="WeibeiTC-Bold"/>
                <a:cs typeface="WeibeiTC-Bold"/>
                <a:sym typeface="WeibeiTC-Bold"/>
              </a:defRPr>
            </a:pPr>
            <a:r>
              <a:t>無神論者(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Atheist</a:t>
            </a:r>
            <a:r>
              <a:t>)</a:t>
            </a:r>
          </a:p>
          <a:p>
            <a:pPr>
              <a:defRPr b="1" sz="3200">
                <a:solidFill>
                  <a:srgbClr val="FFFFFF"/>
                </a:solidFill>
                <a:latin typeface="STKaitiTC-Bold"/>
                <a:ea typeface="STKaitiTC-Bold"/>
                <a:cs typeface="STKaitiTC-Bold"/>
                <a:sym typeface="STKaitiTC-Bold"/>
              </a:defRPr>
            </a:pPr>
            <a:r>
              <a:t>凡愚昧人、他的勞碌使自己困乏．因為連進城的路他也不知道。</a:t>
            </a:r>
          </a:p>
          <a:p>
            <a:pPr algn="r">
              <a:defRPr sz="3200">
                <a:solidFill>
                  <a:srgbClr val="FFFFFF"/>
                </a:solidFill>
                <a:latin typeface="STLibianTC-Regular"/>
                <a:ea typeface="STLibianTC-Regular"/>
                <a:cs typeface="STLibianTC-Regular"/>
                <a:sym typeface="STLibianTC-Regular"/>
              </a:defRPr>
            </a:pPr>
            <a:r>
              <a:t>傳道書 10：15</a:t>
            </a:r>
          </a:p>
          <a:p>
            <a:pPr>
              <a:defRPr b="1" sz="3200">
                <a:solidFill>
                  <a:srgbClr val="FFFFFF"/>
                </a:solidFill>
                <a:latin typeface="STKaitiTC-Bold"/>
                <a:ea typeface="STKaitiTC-Bold"/>
                <a:cs typeface="STKaitiTC-Bold"/>
                <a:sym typeface="STKaitiTC-Bold"/>
              </a:defRPr>
            </a:pPr>
            <a:r>
              <a:t>俗語說得真不錯、狗所吐的他轉過來又喫．豬洗淨了又回到泥裡去滾．這話在他們身上正合式。</a:t>
            </a:r>
          </a:p>
          <a:p>
            <a:pPr algn="r">
              <a:defRPr sz="3200">
                <a:solidFill>
                  <a:srgbClr val="FFFFFF"/>
                </a:solidFill>
                <a:latin typeface="STLibianTC-Regular"/>
                <a:ea typeface="STLibianTC-Regular"/>
                <a:cs typeface="STLibianTC-Regular"/>
                <a:sym typeface="STLibianTC-Regular"/>
              </a:defRPr>
            </a:pPr>
            <a:r>
              <a:t>彼得後書 2：22</a:t>
            </a:r>
          </a:p>
        </p:txBody>
      </p:sp>
      <p:pic>
        <p:nvPicPr>
          <p:cNvPr id="182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25933" y="829313"/>
            <a:ext cx="3555563" cy="5199374"/>
          </a:xfrm>
          <a:prstGeom prst="rect">
            <a:avLst/>
          </a:prstGeom>
          <a:effectLst>
            <a:outerShdw sx="100000" sy="100000" kx="0" ky="0" algn="b" rotWithShape="0" blurRad="190500" dist="38100" dir="5400000">
              <a:srgbClr val="00000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warp dir="in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roup 139"/>
          <p:cNvGrpSpPr/>
          <p:nvPr/>
        </p:nvGrpSpPr>
        <p:grpSpPr>
          <a:xfrm>
            <a:off x="5735220" y="4213489"/>
            <a:ext cx="1792611" cy="962028"/>
            <a:chOff x="0" y="0"/>
            <a:chExt cx="1792609" cy="962027"/>
          </a:xfrm>
        </p:grpSpPr>
        <p:sp>
          <p:nvSpPr>
            <p:cNvPr id="137" name="Shape 137"/>
            <p:cNvSpPr/>
            <p:nvPr/>
          </p:nvSpPr>
          <p:spPr>
            <a:xfrm>
              <a:off x="0" y="7619"/>
              <a:ext cx="1792610" cy="954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587"/>
                  </a:moveTo>
                  <a:cubicBezTo>
                    <a:pt x="0" y="1158"/>
                    <a:pt x="617" y="0"/>
                    <a:pt x="1377" y="0"/>
                  </a:cubicBezTo>
                  <a:lnTo>
                    <a:pt x="6963" y="0"/>
                  </a:lnTo>
                  <a:lnTo>
                    <a:pt x="10559" y="0"/>
                  </a:lnTo>
                  <a:cubicBezTo>
                    <a:pt x="11320" y="0"/>
                    <a:pt x="11936" y="1158"/>
                    <a:pt x="11936" y="2587"/>
                  </a:cubicBezTo>
                  <a:lnTo>
                    <a:pt x="11936" y="9054"/>
                  </a:lnTo>
                  <a:lnTo>
                    <a:pt x="21600" y="21600"/>
                  </a:lnTo>
                  <a:lnTo>
                    <a:pt x="11936" y="12934"/>
                  </a:lnTo>
                  <a:lnTo>
                    <a:pt x="11936" y="12934"/>
                  </a:lnTo>
                  <a:cubicBezTo>
                    <a:pt x="11936" y="14363"/>
                    <a:pt x="11320" y="15521"/>
                    <a:pt x="10559" y="15521"/>
                  </a:cubicBezTo>
                  <a:lnTo>
                    <a:pt x="1377" y="15521"/>
                  </a:lnTo>
                  <a:cubicBezTo>
                    <a:pt x="617" y="15521"/>
                    <a:pt x="0" y="14363"/>
                    <a:pt x="0" y="12934"/>
                  </a:cubicBezTo>
                  <a:lnTo>
                    <a:pt x="0" y="12934"/>
                  </a:lnTo>
                  <a:lnTo>
                    <a:pt x="0" y="9054"/>
                  </a:lnTo>
                  <a:close/>
                </a:path>
              </a:pathLst>
            </a:custGeom>
            <a:solidFill>
              <a:schemeClr val="accent1">
                <a:alpha val="52000"/>
              </a:schemeClr>
            </a:solidFill>
            <a:ln w="38100" cap="flat">
              <a:solidFill>
                <a:srgbClr val="78846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8" name="Shape 138"/>
            <p:cNvSpPr/>
            <p:nvPr/>
          </p:nvSpPr>
          <p:spPr>
            <a:xfrm>
              <a:off x="33477" y="-1"/>
              <a:ext cx="923645" cy="701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C00000"/>
                  </a:solidFill>
                </a:defRPr>
              </a:lvl1pPr>
            </a:lstStyle>
            <a:p>
              <a:pPr/>
              <a:r>
                <a:t>You are Here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warp dir="in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22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22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9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warp dir="in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Kaiti TC Bold"/>
                <a:ea typeface="Kaiti TC Bold"/>
                <a:cs typeface="Kaiti TC Bold"/>
                <a:sym typeface="Kaiti TC Bold"/>
              </a:defRPr>
            </a:pPr>
            <a:r>
              <a:t>17 </a:t>
            </a:r>
            <a:r>
              <a:t>啓迪無知論小信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warp dir="in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1358" y="510766"/>
            <a:ext cx="7241284" cy="5605536"/>
          </a:xfrm>
          <a:prstGeom prst="rect">
            <a:avLst/>
          </a:prstGeom>
          <a:effectLst>
            <a:outerShdw sx="100000" sy="100000" kx="0" ky="0" algn="b" rotWithShape="0" blurRad="190500" dist="88900" dir="5400000">
              <a:srgbClr val="00000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warp dir="in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412786" y="210896"/>
            <a:ext cx="4473219" cy="643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600">
                <a:solidFill>
                  <a:srgbClr val="FFFFFF"/>
                </a:solidFill>
                <a:latin typeface="WeibeiTC-Bold"/>
                <a:ea typeface="WeibeiTC-Bold"/>
                <a:cs typeface="WeibeiTC-Bold"/>
                <a:sym typeface="WeibeiTC-Bold"/>
              </a:defRPr>
            </a:pPr>
            <a:r>
              <a:t>無知</a:t>
            </a:r>
            <a:r>
              <a:t>(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Ignorance</a:t>
            </a:r>
            <a:r>
              <a:t>)</a:t>
            </a:r>
          </a:p>
          <a:p>
            <a:pPr>
              <a:defRPr sz="3600">
                <a:solidFill>
                  <a:srgbClr val="FFFFFF"/>
                </a:solidFill>
                <a:latin typeface="WeibeiTC-Bold"/>
                <a:ea typeface="WeibeiTC-Bold"/>
                <a:cs typeface="WeibeiTC-Bold"/>
                <a:sym typeface="WeibeiTC-Bold"/>
              </a:defRPr>
            </a:pPr>
            <a:r>
              <a:t>自誇莊</a:t>
            </a:r>
          </a:p>
          <a:p>
            <a:pPr>
              <a:defRPr sz="3600">
                <a:solidFill>
                  <a:srgbClr val="FFFFFF"/>
                </a:solidFill>
                <a:latin typeface="WeibeiTC-Bold"/>
                <a:ea typeface="WeibeiTC-Bold"/>
                <a:cs typeface="WeibeiTC-Bold"/>
                <a:sym typeface="WeibeiTC-Bold"/>
              </a:defRPr>
            </a:pPr>
            <a:r>
              <a:t>(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the country of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Conceit</a:t>
            </a:r>
            <a:r>
              <a:t>)</a:t>
            </a:r>
          </a:p>
          <a:p>
            <a:pPr>
              <a:defRPr sz="3600">
                <a:solidFill>
                  <a:srgbClr val="FFFFFF"/>
                </a:solidFill>
                <a:latin typeface="WeibeiTC-Bold"/>
                <a:ea typeface="WeibeiTC-Bold"/>
                <a:cs typeface="WeibeiTC-Bold"/>
                <a:sym typeface="WeibeiTC-Bold"/>
              </a:defRPr>
            </a:pPr>
            <a:r>
              <a:t>彎彎曲曲的鄉間小路</a:t>
            </a:r>
            <a:r>
              <a:t>(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a little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crooked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 lane</a:t>
            </a:r>
            <a:r>
              <a:t>)</a:t>
            </a:r>
          </a:p>
          <a:p>
            <a:pPr>
              <a:defRPr>
                <a:solidFill>
                  <a:srgbClr val="FFFFFF"/>
                </a:solidFill>
                <a:latin typeface="Kaiti TC Bold"/>
                <a:ea typeface="Kaiti TC Bold"/>
                <a:cs typeface="Kaiti TC Bold"/>
                <a:sym typeface="Kaiti TC Bold"/>
              </a:defRPr>
            </a:pPr>
          </a:p>
          <a:p>
            <a:pPr>
              <a:defRPr sz="3200">
                <a:solidFill>
                  <a:srgbClr val="FFFFFF"/>
                </a:solidFill>
                <a:latin typeface="Kaiti TC Bold"/>
                <a:ea typeface="Kaiti TC Bold"/>
                <a:cs typeface="Kaiti TC Bold"/>
                <a:sym typeface="Kaiti TC Bold"/>
              </a:defRPr>
            </a:pPr>
            <a:r>
              <a:t>你見自以為有智慧的人麼．愚昧人比他更有指望。</a:t>
            </a:r>
          </a:p>
          <a:p>
            <a:pPr algn="r">
              <a:defRPr sz="2800">
                <a:solidFill>
                  <a:srgbClr val="FFFFFF"/>
                </a:solidFill>
                <a:latin typeface="STLibianTC-Regular"/>
                <a:ea typeface="STLibianTC-Regular"/>
                <a:cs typeface="STLibianTC-Regular"/>
                <a:sym typeface="STLibianTC-Regular"/>
              </a:defRPr>
            </a:pPr>
            <a:r>
              <a:t>箴言</a:t>
            </a:r>
            <a:r>
              <a:t> </a:t>
            </a:r>
            <a:r>
              <a:t>26</a:t>
            </a:r>
            <a:r>
              <a:t>：</a:t>
            </a:r>
            <a:r>
              <a:t>12</a:t>
            </a:r>
          </a:p>
        </p:txBody>
      </p:sp>
      <p:pic>
        <p:nvPicPr>
          <p:cNvPr id="146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35819" y="776516"/>
            <a:ext cx="3559322" cy="5304968"/>
          </a:xfrm>
          <a:prstGeom prst="rect">
            <a:avLst/>
          </a:prstGeom>
          <a:effectLst>
            <a:outerShdw sx="100000" sy="100000" kx="0" ky="0" algn="b" rotWithShape="0" blurRad="190500" dist="38100" dir="5400000">
              <a:srgbClr val="00000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warp dir="in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1358" y="510766"/>
            <a:ext cx="7241284" cy="5605536"/>
          </a:xfrm>
          <a:prstGeom prst="rect">
            <a:avLst/>
          </a:prstGeom>
          <a:effectLst>
            <a:outerShdw sx="100000" sy="100000" kx="0" ky="0" algn="b" rotWithShape="0" blurRad="190500" dist="88900" dir="5400000">
              <a:srgbClr val="00000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warp dir="in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/>
        </p:nvSpPr>
        <p:spPr>
          <a:xfrm>
            <a:off x="433977" y="486928"/>
            <a:ext cx="4069552" cy="3305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600">
                <a:solidFill>
                  <a:srgbClr val="FFFFFF"/>
                </a:solidFill>
                <a:latin typeface="WeibeiTC-Bold"/>
                <a:ea typeface="WeibeiTC-Bold"/>
                <a:cs typeface="WeibeiTC-Bold"/>
                <a:sym typeface="WeibeiTC-Bold"/>
              </a:defRPr>
            </a:pPr>
            <a:r>
              <a:t>棄義</a:t>
            </a:r>
            <a:r>
              <a:t>(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Turn-away</a:t>
            </a:r>
            <a:r>
              <a:t>)</a:t>
            </a:r>
          </a:p>
          <a:p>
            <a:pPr>
              <a:defRPr sz="3600">
                <a:solidFill>
                  <a:srgbClr val="FFFFFF"/>
                </a:solidFill>
                <a:latin typeface="WeibeiTC-Bold"/>
                <a:ea typeface="WeibeiTC-Bold"/>
                <a:cs typeface="WeibeiTC-Bold"/>
                <a:sym typeface="WeibeiTC-Bold"/>
              </a:defRPr>
            </a:pPr>
            <a:r>
              <a:t>背信城</a:t>
            </a:r>
          </a:p>
          <a:p>
            <a:pPr>
              <a:defRPr sz="3600">
                <a:solidFill>
                  <a:srgbClr val="FFFFFF"/>
                </a:solidFill>
                <a:latin typeface="WeibeiTC-Bold"/>
                <a:ea typeface="WeibeiTC-Bold"/>
                <a:cs typeface="WeibeiTC-Bold"/>
                <a:sym typeface="WeibeiTC-Bold"/>
              </a:defRPr>
            </a:pPr>
            <a:r>
              <a:t>(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Town of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Apostasy</a:t>
            </a:r>
            <a:r>
              <a:t>)</a:t>
            </a:r>
          </a:p>
          <a:p>
            <a:pPr>
              <a:defRPr sz="3600">
                <a:solidFill>
                  <a:srgbClr val="FFFFFF"/>
                </a:solidFill>
                <a:latin typeface="WeibeiTC-Bold"/>
                <a:ea typeface="WeibeiTC-Bold"/>
                <a:cs typeface="WeibeiTC-Bold"/>
                <a:sym typeface="WeibeiTC-Bold"/>
              </a:defRPr>
            </a:pPr>
            <a:r>
              <a:t>黑乎乎的小巷</a:t>
            </a:r>
          </a:p>
          <a:p>
            <a:pPr>
              <a:defRPr sz="3600">
                <a:solidFill>
                  <a:srgbClr val="FFFFFF"/>
                </a:solidFill>
                <a:latin typeface="WeibeiTC-Bold"/>
                <a:ea typeface="WeibeiTC-Bold"/>
                <a:cs typeface="WeibeiTC-Bold"/>
                <a:sym typeface="WeibeiTC-Bold"/>
              </a:defRPr>
            </a:pPr>
            <a:r>
              <a:t>(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a very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dark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 lane</a:t>
            </a:r>
            <a:r>
              <a:t>)</a:t>
            </a:r>
          </a:p>
        </p:txBody>
      </p:sp>
      <p:sp>
        <p:nvSpPr>
          <p:cNvPr id="151" name="Shape 151"/>
          <p:cNvSpPr/>
          <p:nvPr/>
        </p:nvSpPr>
        <p:spPr>
          <a:xfrm>
            <a:off x="381000" y="4077259"/>
            <a:ext cx="8382000" cy="237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3200">
                <a:solidFill>
                  <a:srgbClr val="FFFFFF"/>
                </a:solidFill>
                <a:latin typeface="STKaitiTC-Bold"/>
                <a:ea typeface="STKaitiTC-Bold"/>
                <a:cs typeface="STKaitiTC-Bold"/>
                <a:sym typeface="STKaitiTC-Bold"/>
              </a:defRPr>
            </a:pPr>
            <a:r>
              <a:t>因為有些人偷著進來、就是自古被定受刑罰的、是不虔誠的、將我們神的恩變作放縱情慾的機會、並且不認獨一的主宰我們主耶穌基督。</a:t>
            </a:r>
          </a:p>
          <a:p>
            <a:pPr algn="r">
              <a:defRPr sz="3200">
                <a:solidFill>
                  <a:srgbClr val="FFFFFF"/>
                </a:solidFill>
                <a:latin typeface="STLibianTC-Regular"/>
                <a:ea typeface="STLibianTC-Regular"/>
                <a:cs typeface="STLibianTC-Regular"/>
                <a:sym typeface="STLibianTC-Regular"/>
              </a:defRPr>
            </a:pPr>
            <a:r>
              <a:t>猶大書 1：4</a:t>
            </a:r>
          </a:p>
        </p:txBody>
      </p:sp>
      <p:pic>
        <p:nvPicPr>
          <p:cNvPr id="152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90353" y="358196"/>
            <a:ext cx="3728641" cy="3562748"/>
          </a:xfrm>
          <a:prstGeom prst="rect">
            <a:avLst/>
          </a:prstGeom>
          <a:effectLst>
            <a:outerShdw sx="100000" sy="100000" kx="0" ky="0" algn="b" rotWithShape="0" blurRad="190500" dist="38100" dir="5400000">
              <a:srgbClr val="00000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warp dir="in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1358" y="510766"/>
            <a:ext cx="7241284" cy="5605536"/>
          </a:xfrm>
          <a:prstGeom prst="rect">
            <a:avLst/>
          </a:prstGeom>
          <a:effectLst>
            <a:outerShdw sx="100000" sy="100000" kx="0" ky="0" algn="b" rotWithShape="0" blurRad="190500" dist="88900" dir="5400000">
              <a:srgbClr val="00000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warp dir="in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37551" y="546243"/>
            <a:ext cx="6668898" cy="5765514"/>
          </a:xfrm>
          <a:prstGeom prst="rect">
            <a:avLst/>
          </a:prstGeom>
          <a:effectLst>
            <a:outerShdw sx="100000" sy="100000" kx="0" ky="0" algn="b" rotWithShape="0" blurRad="190500" dist="38100" dir="5400000">
              <a:srgbClr val="00000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warp dir="in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Paper">
  <a:themeElements>
    <a:clrScheme name="Pap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Paper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88900" dist="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88900" dist="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88900" dist="0" dir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81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88900" dist="0" dir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nstantia"/>
            <a:ea typeface="Constantia"/>
            <a:cs typeface="Constantia"/>
            <a:sym typeface="Constant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88900" dist="0" dir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nstantia"/>
            <a:ea typeface="Constantia"/>
            <a:cs typeface="Constantia"/>
            <a:sym typeface="Constant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aper">
  <a:themeElements>
    <a:clrScheme name="Pap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Paper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88900" dist="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88900" dist="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88900" dist="0" dir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81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88900" dist="0" dir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nstantia"/>
            <a:ea typeface="Constantia"/>
            <a:cs typeface="Constantia"/>
            <a:sym typeface="Constant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88900" dist="0" dir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nstantia"/>
            <a:ea typeface="Constantia"/>
            <a:cs typeface="Constantia"/>
            <a:sym typeface="Constant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